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4" r:id="rId2"/>
    <p:sldId id="352" r:id="rId3"/>
    <p:sldId id="355" r:id="rId4"/>
    <p:sldId id="356" r:id="rId5"/>
    <p:sldId id="357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75" d="100"/>
          <a:sy n="75" d="100"/>
        </p:scale>
        <p:origin x="-1236" y="-46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МБОУ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им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Н.Т.Саврукова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7"/>
            <a:ext cx="5786477" cy="14287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 им.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ак.Н.Т.Саврукова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К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 «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Родной язык - душа народа»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406" y="248665"/>
            <a:ext cx="861539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2786050" y="1714494"/>
            <a:ext cx="44291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рамках  празднования   Года родных языков  в 8 классе проведен  КВН  под  девизом : «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Родной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 в нём честь и  совесть человека.  Учи чужую речь, свою цени навеки».                                                                                                                      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 данного мероприятия: углубить и расширить кругозор знаний учащихся о родном  языке.                                                                                     Программа  была разнообразная. Команды показали свои умения и навык. Пели песни на родном языке, читали стихи, ставили сценки и отвечали на вопросы викторины.                                                      В итоге победила дружба.  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Рисунок 29" descr="C:\Users\учитель\Downloads\20210419_0852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00114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C:\Users\учитель\Downloads\20210419_1131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785800"/>
            <a:ext cx="205739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C:\Users\учитель\Downloads\20210419_0857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286130"/>
            <a:ext cx="2357454" cy="175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учитель\Downloads\DSC01801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3500444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357173"/>
            <a:ext cx="7499175" cy="35718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Урок окружающего мира «В гости к весне»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15816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апреля с учащимися 2 класса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провели урок окружающего мира «В гости к весне». Познакомились с птицами нашего края. Вспомнили названия птиц на родном чувашском языке, провели игру «Птички-невелички»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8" name="Рисунок 17" descr="C:\Users\Ольга\Desktop\фото  птиц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214428"/>
            <a:ext cx="14584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Ольга\Desktop\IMG_20210420_125403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131589"/>
            <a:ext cx="1800200" cy="151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Ольга\Desktop\IMG_20210420_130301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859782"/>
            <a:ext cx="2190750" cy="178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Ольга\Desktop\IMG_77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643188"/>
            <a:ext cx="153040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Ольга\Desktop\IMG_77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4083918"/>
            <a:ext cx="1440160" cy="98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Ольга\Desktop\IMG_20210420_13060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08" y="3786196"/>
            <a:ext cx="149278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214297"/>
            <a:ext cx="7499175" cy="500066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Внеклассное мероприятие «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Вăйă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выляр-и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 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728" y="35717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15816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апреля с учащимися начальных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провели внеклассное мероприятие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Вăйă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выляр-и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?». Поиграли в национальные игры.  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915566"/>
            <a:ext cx="1620180" cy="122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Ольга\Desktop\IMG_20210419_1329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355726"/>
            <a:ext cx="1669931" cy="128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Ольга\Desktop\IMG_20210419_1326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795886"/>
            <a:ext cx="1581150" cy="118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Ольга\Desktop\IMG_768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1071552"/>
            <a:ext cx="1555676" cy="123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Ольга\Desktop\IMG_20210419_13273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2428874"/>
            <a:ext cx="1529838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Ольга\Desktop\IMG_20210419_13272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32" y="3795886"/>
            <a:ext cx="1563656" cy="113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214297"/>
            <a:ext cx="7499175" cy="357189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                Внеклассное мероприятие «День чувашского </a:t>
            </a:r>
            <a:r>
              <a:rPr lang="ru-RU" sz="1400" dirty="0" err="1" smtClean="0">
                <a:solidFill>
                  <a:srgbClr val="C00000"/>
                </a:solidFill>
              </a:rPr>
              <a:t>яыка</a:t>
            </a:r>
            <a:r>
              <a:rPr lang="ru-RU" sz="1400" dirty="0" smtClean="0">
                <a:solidFill>
                  <a:srgbClr val="C00000"/>
                </a:solidFill>
              </a:rPr>
              <a:t>»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28728" y="357172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143240" y="714363"/>
            <a:ext cx="3714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Мероприятие приуроченное ко Дню Чувашского языка, который ежегодно отмечается 25 апреля. Ведь мы на протяжении жизни учимся понимать чувашскую речь, говорить по-чувашски, разучиваем стихи, распеваем песни чувашских поэтов, водим хороводы, играем в чувашские игры.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 descr="C:\Users\Саша\Desktop\Фотки недели чув\P10700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000114"/>
            <a:ext cx="19288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Саша\Desktop\Фотки недели чув\DSC018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786064"/>
            <a:ext cx="2397121" cy="214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Саша\Desktop\Фотки недели чув\P10700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2714626"/>
            <a:ext cx="2400302" cy="218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учитель\Downloads\20210419_113449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642924"/>
            <a:ext cx="2407421" cy="165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3378</TotalTime>
  <Words>118</Words>
  <Application>Microsoft Office PowerPoint</Application>
  <PresentationFormat>Экран (16:9)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2_Тема Office</vt:lpstr>
      <vt:lpstr>            МБОУ «Сунчелеевская СОШ им ак. Н.Т.Саврукова</vt:lpstr>
      <vt:lpstr>МБОУ «Сунчелеевская СОШ им. ак.Н.Т.Саврукова»        КВН «Родной язык - душа народа»</vt:lpstr>
      <vt:lpstr>             Урок окружающего мира «В гости к весне»</vt:lpstr>
      <vt:lpstr>                  Внеклассное мероприятие «Вăйă выляр-и?» </vt:lpstr>
      <vt:lpstr>                Внеклассное мероприятие «День чувашского яыка»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477</cp:revision>
  <cp:lastPrinted>2021-02-01T07:48:05Z</cp:lastPrinted>
  <dcterms:created xsi:type="dcterms:W3CDTF">2015-10-13T08:15:21Z</dcterms:created>
  <dcterms:modified xsi:type="dcterms:W3CDTF">2021-04-23T08:28:40Z</dcterms:modified>
</cp:coreProperties>
</file>